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8903D-E63B-4ED3-92F1-5224C9304D32}" type="datetimeFigureOut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8898-3B8D-483D-8719-BEBA9D0D5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68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69C-2D05-45A4-9D79-FAF928A500CB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2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F030-D199-4DFF-813C-6006D7A51698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32EE-93CA-4C88-B8B4-C00CD8CEF641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30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F9A1-031B-4BD2-8898-8B0C38AFB0D2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68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8F63-11F6-4F5B-9635-5E7E3ECA700E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1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2AB5-56F2-4121-A662-D1C009016811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1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4E70-0670-4CFD-BF71-5D13B566630A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5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C8B1-42B0-43F8-A937-61E9A9F5015A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6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AB27-AC77-46FF-A883-C849407509CA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25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78BA-D781-4191-A62A-128F2EC2A3BF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7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F496-E8F0-4DB1-8438-5C8D47EACF17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0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FD62-5E9C-442F-8B1E-2E30C1F762E4}" type="datetime1">
              <a:rPr kumimoji="1" lang="ja-JP" altLang="en-US" smtClean="0"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B598-7DA1-447F-8CB9-4557D4847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F76AF2F-4D8A-4753-8252-901F8DE8CF5C}" type="slidenum">
              <a:rPr lang="ja-JP" altLang="en-US" sz="2600" smtClean="0">
                <a:latin typeface="ＭＳ Ｐゴシック" pitchFamily="50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ja-JP" altLang="en-US" sz="2600" smtClean="0">
              <a:latin typeface="ＭＳ Ｐゴシック" pitchFamily="50" charset="-128"/>
            </a:endParaRPr>
          </a:p>
        </p:txBody>
      </p:sp>
      <p:sp>
        <p:nvSpPr>
          <p:cNvPr id="52227" name="テキスト ボックス 2"/>
          <p:cNvSpPr txBox="1">
            <a:spLocks noChangeArrowheads="1"/>
          </p:cNvSpPr>
          <p:nvPr/>
        </p:nvSpPr>
        <p:spPr bwMode="auto">
          <a:xfrm>
            <a:off x="376238" y="6537325"/>
            <a:ext cx="6383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0000FF"/>
                </a:solidFill>
              </a:rPr>
              <a:t>〔</a:t>
            </a:r>
            <a:r>
              <a:rPr lang="ja-JP" altLang="en-US" sz="1400" b="1">
                <a:solidFill>
                  <a:srgbClr val="0000FF"/>
                </a:solidFill>
              </a:rPr>
              <a:t>注</a:t>
            </a:r>
            <a:r>
              <a:rPr lang="en-US" altLang="ja-JP" sz="1400" b="1">
                <a:solidFill>
                  <a:srgbClr val="0000FF"/>
                </a:solidFill>
              </a:rPr>
              <a:t>〕</a:t>
            </a:r>
            <a:r>
              <a:rPr lang="ja-JP" altLang="en-US" sz="1400" b="1">
                <a:solidFill>
                  <a:srgbClr val="0000FF"/>
                </a:solidFill>
              </a:rPr>
              <a:t>北小岩はスーパー堤防の整備中、篠崎は計画箇所</a:t>
            </a:r>
          </a:p>
        </p:txBody>
      </p:sp>
      <p:sp>
        <p:nvSpPr>
          <p:cNvPr id="52228" name="テキスト ボックス 2"/>
          <p:cNvSpPr txBox="1">
            <a:spLocks noChangeArrowheads="1"/>
          </p:cNvSpPr>
          <p:nvPr/>
        </p:nvSpPr>
        <p:spPr bwMode="auto">
          <a:xfrm>
            <a:off x="150813" y="115888"/>
            <a:ext cx="902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C00000"/>
                </a:solidFill>
                <a:latin typeface="ＭＳ Ｐゴシック" pitchFamily="50" charset="-128"/>
              </a:rPr>
              <a:t>江戸川右岸では必要な流下能力を大幅に下回っている区間が多い。</a:t>
            </a:r>
            <a:endParaRPr lang="ja-JP" altLang="en-US" sz="2600" b="1">
              <a:latin typeface="ＭＳ Ｐゴシック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1003300"/>
            <a:ext cx="9067801" cy="5440363"/>
            <a:chOff x="0" y="1003300"/>
            <a:chExt cx="9067801" cy="5440363"/>
          </a:xfrm>
        </p:grpSpPr>
        <p:pic>
          <p:nvPicPr>
            <p:cNvPr id="52230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03300"/>
              <a:ext cx="9067801" cy="5440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グループ化 16"/>
            <p:cNvGrpSpPr>
              <a:grpSpLocks/>
            </p:cNvGrpSpPr>
            <p:nvPr/>
          </p:nvGrpSpPr>
          <p:grpSpPr bwMode="auto">
            <a:xfrm>
              <a:off x="1043608" y="3140969"/>
              <a:ext cx="6048672" cy="1208402"/>
              <a:chOff x="971550" y="3314700"/>
              <a:chExt cx="6132510" cy="1084251"/>
            </a:xfrm>
          </p:grpSpPr>
          <p:sp>
            <p:nvSpPr>
              <p:cNvPr id="18" name="テキスト ボックス 7"/>
              <p:cNvSpPr txBox="1">
                <a:spLocks noChangeArrowheads="1"/>
              </p:cNvSpPr>
              <p:nvPr/>
            </p:nvSpPr>
            <p:spPr bwMode="auto">
              <a:xfrm>
                <a:off x="1908175" y="3446463"/>
                <a:ext cx="935038" cy="477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eaLnBrk="1" hangingPunct="1">
                  <a:lnSpc>
                    <a:spcPts val="15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北小岩</a:t>
                </a:r>
                <a:endParaRPr lang="en-US" altLang="ja-JP" sz="1600" b="1" dirty="0">
                  <a:solidFill>
                    <a:srgbClr val="0000FF"/>
                  </a:solidFill>
                  <a:latin typeface="ＭＳ Ｐゴシック" pitchFamily="50" charset="-128"/>
                </a:endParaRPr>
              </a:p>
              <a:p>
                <a:pPr eaLnBrk="1" hangingPunct="1">
                  <a:lnSpc>
                    <a:spcPts val="15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ja-JP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13.5</a:t>
                </a:r>
                <a:r>
                  <a:rPr lang="ja-JP" altLang="en-US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㎞</a:t>
                </a:r>
              </a:p>
            </p:txBody>
          </p:sp>
          <p:sp>
            <p:nvSpPr>
              <p:cNvPr id="19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971550" y="3314700"/>
                <a:ext cx="792163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eaLnBrk="1" hangingPunct="1">
                  <a:lnSpc>
                    <a:spcPts val="15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篠崎</a:t>
                </a:r>
                <a:r>
                  <a:rPr lang="en-US" altLang="ja-JP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11.5</a:t>
                </a:r>
                <a:r>
                  <a:rPr lang="ja-JP" altLang="en-US" sz="1600" b="1" dirty="0">
                    <a:solidFill>
                      <a:srgbClr val="0000FF"/>
                    </a:solidFill>
                    <a:latin typeface="ＭＳ Ｐゴシック" pitchFamily="50" charset="-128"/>
                  </a:rPr>
                  <a:t>㎞</a:t>
                </a:r>
              </a:p>
            </p:txBody>
          </p:sp>
          <p:cxnSp>
            <p:nvCxnSpPr>
              <p:cNvPr id="20" name="直線矢印コネクタ 19"/>
              <p:cNvCxnSpPr>
                <a:stCxn id="18" idx="1"/>
              </p:cNvCxnSpPr>
              <p:nvPr/>
            </p:nvCxnSpPr>
            <p:spPr>
              <a:xfrm flipH="1">
                <a:off x="1547812" y="3684588"/>
                <a:ext cx="360363" cy="536575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/>
              <p:cNvCxnSpPr/>
              <p:nvPr/>
            </p:nvCxnSpPr>
            <p:spPr>
              <a:xfrm flipH="1">
                <a:off x="1187450" y="3790950"/>
                <a:ext cx="144462" cy="50165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グループ化 23"/>
              <p:cNvGrpSpPr>
                <a:grpSpLocks/>
              </p:cNvGrpSpPr>
              <p:nvPr/>
            </p:nvGrpSpPr>
            <p:grpSpPr bwMode="auto">
              <a:xfrm>
                <a:off x="4337049" y="4043352"/>
                <a:ext cx="2767011" cy="355599"/>
                <a:chOff x="4337177" y="4043826"/>
                <a:chExt cx="2767552" cy="354524"/>
              </a:xfrm>
            </p:grpSpPr>
            <p:sp>
              <p:nvSpPr>
                <p:cNvPr id="29" name="テキスト ボックス 10"/>
                <p:cNvSpPr txBox="1"/>
                <p:nvPr/>
              </p:nvSpPr>
              <p:spPr>
                <a:xfrm>
                  <a:off x="4656326" y="4081811"/>
                  <a:ext cx="2448403" cy="27855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kern="12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  <a:cs typeface="+mn-cs"/>
                    </a:defRPr>
                  </a:lvl9pPr>
                </a:lstStyle>
                <a:p>
                  <a:pPr>
                    <a:defRPr/>
                  </a:pPr>
                  <a:r>
                    <a:rPr lang="ja-JP" altLang="en-US" sz="1200" b="1" spc="-100" dirty="0">
                      <a:solidFill>
                        <a:srgbClr val="0000FF"/>
                      </a:solidFill>
                      <a:latin typeface="ＭＳ Ｐゴシック"/>
                    </a:rPr>
                    <a:t>首都圏氾濫区域堤防強化対策事業</a:t>
                  </a:r>
                </a:p>
              </p:txBody>
            </p:sp>
            <p:cxnSp>
              <p:nvCxnSpPr>
                <p:cNvPr id="30" name="直線矢印コネクタ 29"/>
                <p:cNvCxnSpPr/>
                <p:nvPr/>
              </p:nvCxnSpPr>
              <p:spPr>
                <a:xfrm flipV="1">
                  <a:off x="4356231" y="4221088"/>
                  <a:ext cx="300096" cy="0"/>
                </a:xfrm>
                <a:prstGeom prst="straightConnector1">
                  <a:avLst/>
                </a:prstGeom>
                <a:ln w="25400">
                  <a:solidFill>
                    <a:srgbClr val="0000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/>
                <p:cNvCxnSpPr/>
                <p:nvPr/>
              </p:nvCxnSpPr>
              <p:spPr>
                <a:xfrm>
                  <a:off x="4337177" y="4043826"/>
                  <a:ext cx="0" cy="354524"/>
                </a:xfrm>
                <a:prstGeom prst="line">
                  <a:avLst/>
                </a:prstGeom>
                <a:ln w="1905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テキスト ボックス 29"/>
              <p:cNvSpPr txBox="1">
                <a:spLocks noChangeArrowheads="1"/>
              </p:cNvSpPr>
              <p:nvPr/>
            </p:nvSpPr>
            <p:spPr bwMode="auto">
              <a:xfrm>
                <a:off x="3541713" y="3883025"/>
                <a:ext cx="331787" cy="47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eaLnBrk="1" hangingPunct="1">
                  <a:lnSpc>
                    <a:spcPts val="15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sz="1600" b="1">
                    <a:solidFill>
                      <a:srgbClr val="0000FF"/>
                    </a:solidFill>
                    <a:latin typeface="ＭＳ Ｐゴシック" pitchFamily="50" charset="-128"/>
                  </a:rPr>
                  <a:t>三郷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0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SHIMAZU TERUYUKI</dc:creator>
  <cp:lastModifiedBy>SHIMAZU TERUYUKI</cp:lastModifiedBy>
  <cp:revision>2</cp:revision>
  <dcterms:created xsi:type="dcterms:W3CDTF">2016-04-12T22:34:18Z</dcterms:created>
  <dcterms:modified xsi:type="dcterms:W3CDTF">2016-04-12T22:49:29Z</dcterms:modified>
</cp:coreProperties>
</file>